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6c6c1d081c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6c6c1d081c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c6c1d081c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c6c1d081c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6c6c1d081c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6c6c1d081c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6c6c1d081c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6c6c1d081c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c6c1d081c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c6c1d081c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6c6c1d081c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6c6c1d081c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6c6c1d081c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6c6c1d081c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6c6c1d081c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6c6c1d081c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6c6c1d081c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6c6c1d081c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6c6c1d081c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6c6c1d081c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6c6c1d081c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6c6c1d081c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6c6c1d081c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6c6c1d081c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6c6c1d081c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6c6c1d081c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6c6c1d081c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6c6c1d081c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6c6c1d081c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6c6c1d081c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6c6c1d081c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6c6c1d081c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6c6c1d081c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6c6c1d081c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6c6c1d081c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6c6c1d081c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c6c1d081c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6c6c1d081c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6c6c1d081c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6c6c1d081c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c6c1d081c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c6c1d081c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6c6c1d081c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6c6c1d081c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6c6c1d081c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6c6c1d081c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6c6c1d081c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6c6c1d081c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6c6c1d081c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6c6c1d081c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6c6c1d081c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6c6c1d081c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6c6c1d081c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6c6c1d081c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6c6c1d081c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6c6c1d081c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6c6c1d081c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6c6c1d081c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6c6c1d081c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6c6c1d081c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6c6c1d081c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6c6c1d081c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6c6c1d081c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6c6c1d081c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6c6c1d081c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6c6c1d081c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6c6c1d081c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6c6c1d081c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6c6c1d081c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6c6c1d081c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6c6c1d081c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6c6c1d081c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6c6c1d081c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6c6c1d081c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6c6c1d081c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6c6c1d081c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c6c1d081c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6c6c1d081c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6c6c1d081c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6c6c1d081c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6c6c1d081c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6c6c1d081c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6c6c1d081c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6c6c1d081c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6c6c1d081c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6c6c1d081c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6c6c1d081c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6c6c1d081c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6c6c1d081c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6c6c1d081c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6c6c1d081c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6c6c1d081c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6c6c1d081c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6c6c1d081c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6c6c1d081c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6c6c1d081c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73afaabd12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73afaabd1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73afaabd12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73afaabd12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73afaabd12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73afaabd1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73afaabd1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73afaabd1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73afaabd1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73afaabd1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73afaabd1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73afaabd1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73afaabd1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73afaabd1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6c6c1d081c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6c6c1d081c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73afaabd1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73afaabd1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6c6c1d081c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6c6c1d081c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73afaabd12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73afaabd12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73afaabd12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73afaabd12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73afaabd12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73afaabd1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73afaabd12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73afaabd1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73afaabd12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73afaabd1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73afaabd12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73afaabd1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73afaabd12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73afaabd1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73afaabd1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73afaabd1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c6c1d081c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6c6c1d081c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73afaabd12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73afaabd1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73afaabd12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73afaabd1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73afaabd12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73afaabd12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73afaabd12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73afaabd12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73afaabd12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73afaabd12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73afaabd12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73afaabd12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6c6c1d081c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6c6c1d081c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c6c1d081c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6c6c1d081c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6c6c1d081c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6c6c1d081c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med">
        <p14:gallery dir="l"/>
      </p:transition>
    </mc:Choice>
    <mc:Fallback>
      <p:transition spd="med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1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4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6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8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2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8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7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0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5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4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3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1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3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8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2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5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7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2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0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6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9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6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386700" y="1678950"/>
            <a:ext cx="83706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chemeClr val="dk1"/>
                </a:solidFill>
              </a:rPr>
              <a:t>2025 Indiana South Jr. golf Photos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 title="P103030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 title="P10303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 title="P103029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 title="P103029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103" y="152400"/>
            <a:ext cx="857979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 title="P103029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 title="P103032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103" y="152400"/>
            <a:ext cx="857979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 title="P103032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 title="P103031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 title="P103031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 title="P103030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 title="P103028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 title="P103030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 title="P103030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 title="P103034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4339" y="152400"/>
            <a:ext cx="691532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5" title="P103034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6" title="P103033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6360" y="152400"/>
            <a:ext cx="689127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7" title="P103033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8" title="P103033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9" title="P103032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103" y="152400"/>
            <a:ext cx="857979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0" title="P103032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1" title="P103032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title="P103028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42" title="P103035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3" title="P103035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4" title="P103035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5243" y="152400"/>
            <a:ext cx="6773514" cy="483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45" title="P103035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103" y="152400"/>
            <a:ext cx="857979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6" title="P103034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103" y="152400"/>
            <a:ext cx="857979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7" title="P103036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8" title="P103036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9" title="P103035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50" title="P103036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51" title="P103036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 title="P103028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52" title="P103036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53" title="P103036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54" title="P103035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55" title="P103037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2141" y="152400"/>
            <a:ext cx="6659717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6" title="P10303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7" title="P103037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6619" y="152400"/>
            <a:ext cx="681076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8" title="P103037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9" title="P103037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109" y="152400"/>
            <a:ext cx="7201782" cy="483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60" title="P103036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398" y="152400"/>
            <a:ext cx="7249203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61" title="P103036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7366" y="152400"/>
            <a:ext cx="694926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P103029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749" y="78525"/>
            <a:ext cx="7526502" cy="5016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62" title="P103036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5680" y="152396"/>
            <a:ext cx="583264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64" title="100001365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49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65" title="100001365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49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66" title="100001366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49" y="183875"/>
            <a:ext cx="48387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67" title="100001367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4999" y="152400"/>
            <a:ext cx="7214002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68" title="1000013672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7978" y="152400"/>
            <a:ext cx="5948043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69" title="10000136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5978" y="152400"/>
            <a:ext cx="651204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70" title="100001384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49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71" title="100001384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 title="P103029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72" title="100001384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73" title="100001424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74" title="100001427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072" y="152400"/>
            <a:ext cx="584985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75" title="100001427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76" title="100001426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 title="P103029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 title="P103030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 title="P103030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89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